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2456815"/>
            <a:ext cx="11389360" cy="191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37945"/>
            <a:ext cx="110204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781175"/>
            <a:ext cx="1112520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28800"/>
            <a:ext cx="110871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44930"/>
            <a:ext cx="11591925" cy="7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" y="1421130"/>
            <a:ext cx="11610975" cy="491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0" y="6336030"/>
            <a:ext cx="11534775" cy="9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18995"/>
            <a:ext cx="115443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5550" y="4995545"/>
            <a:ext cx="1752600" cy="638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54335" y="2118360"/>
            <a:ext cx="1010920" cy="59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3385" y="4995545"/>
            <a:ext cx="1010920" cy="59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1676400"/>
            <a:ext cx="97631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14475"/>
            <a:ext cx="115633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865" y="3969385"/>
            <a:ext cx="8105775" cy="1590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82275" y="2766695"/>
            <a:ext cx="101092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99895"/>
            <a:ext cx="11601450" cy="3457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59085" y="2568575"/>
            <a:ext cx="101092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43125"/>
            <a:ext cx="11506200" cy="2571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93045" y="3046730"/>
            <a:ext cx="101092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80845"/>
            <a:ext cx="115347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8755"/>
            <a:ext cx="11515725" cy="4781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27730" y="444881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52625" y="5154930"/>
            <a:ext cx="137985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43990"/>
            <a:ext cx="11544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4925" y="22383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6820" y="509651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44320"/>
            <a:ext cx="116014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9215" y="1400810"/>
            <a:ext cx="13912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1435" y="5096510"/>
            <a:ext cx="13912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38045"/>
            <a:ext cx="116109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7720" y="2138045"/>
            <a:ext cx="24149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57375"/>
            <a:ext cx="1161097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247900"/>
            <a:ext cx="91059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525270"/>
            <a:ext cx="117062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6965" y="1391920"/>
            <a:ext cx="40468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6455" y="2330450"/>
            <a:ext cx="40468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2145" y="3260725"/>
            <a:ext cx="40468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2290" y="4191000"/>
            <a:ext cx="40468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8145" y="5129530"/>
            <a:ext cx="40468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66545"/>
            <a:ext cx="11553825" cy="3724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03365" y="1490345"/>
            <a:ext cx="176720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33485" y="214249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165" y="2794635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9795" y="4712970"/>
            <a:ext cx="13792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57020"/>
            <a:ext cx="11544300" cy="3743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73925" y="2047875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1380" y="3399155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0440" y="4060825"/>
            <a:ext cx="150114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2257425"/>
            <a:ext cx="9344025" cy="2343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05405" y="2814320"/>
            <a:ext cx="119062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4295" y="3466465"/>
            <a:ext cx="152082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852295"/>
            <a:ext cx="11039475" cy="31527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69105" y="3806190"/>
            <a:ext cx="216281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83000" y="4451350"/>
            <a:ext cx="171958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204720"/>
            <a:ext cx="11630025" cy="24479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59025" y="2169160"/>
            <a:ext cx="212534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0070" y="2821940"/>
            <a:ext cx="212534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0885" y="3474085"/>
            <a:ext cx="212534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50" y="411607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81785"/>
            <a:ext cx="115252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85925"/>
            <a:ext cx="116395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2026-01-08T10:50:49Z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